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2" autoAdjust="0"/>
    <p:restoredTop sz="94660"/>
  </p:normalViewPr>
  <p:slideViewPr>
    <p:cSldViewPr>
      <p:cViewPr varScale="1">
        <p:scale>
          <a:sx n="130" d="100"/>
          <a:sy n="130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093D1A-29C1-4C9D-9E6C-94DE26E1F659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7CC4D6-F4F6-4E18-B433-427DB32DA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03B2DF-3EED-4365-9C43-AF8B5C88109E}" type="datetimeFigureOut">
              <a:rPr lang="en-US" smtClean="0"/>
              <a:t>9/17/12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0517FA-521D-499F-8E09-BE96740090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worktips.about.com/od/studymethods/a/studygroup.htm" TargetMode="External"/><Relationship Id="rId3" Type="http://schemas.openxmlformats.org/officeDocument/2006/relationships/hyperlink" Target="http://www.lionden.com/study_groups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btfreescholar.com/2010/02/6-benefits-of-study-group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and Why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A WSU Student Support Services Study Skills Workshop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Compiled by Kathryn Rice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Strebel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athrynstrebel\AppData\Local\Microsoft\Windows\Temporary Internet Files\Content.IE5\A1SPL2FU\MP9004395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4572000" cy="30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4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Encourage each other.</a:t>
            </a:r>
          </a:p>
          <a:p>
            <a:r>
              <a:rPr lang="en-US" dirty="0"/>
              <a:t>Discuss strengths of each person at your first meeting.</a:t>
            </a:r>
          </a:p>
          <a:p>
            <a:r>
              <a:rPr lang="en-US" dirty="0"/>
              <a:t>Take turns being the group moderator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person keeps the group on track.</a:t>
            </a:r>
            <a:endParaRPr lang="en-US" dirty="0"/>
          </a:p>
          <a:p>
            <a:r>
              <a:rPr lang="en-US" dirty="0"/>
              <a:t>Stay on task most of the time.</a:t>
            </a:r>
          </a:p>
          <a:p>
            <a:r>
              <a:rPr lang="en-US" dirty="0" smtClean="0"/>
              <a:t>Meet at least once a week.</a:t>
            </a:r>
          </a:p>
          <a:p>
            <a:r>
              <a:rPr lang="en-US" b="1" dirty="0" smtClean="0"/>
              <a:t>Make a commitment for each member to show up, be on time and be prepared.</a:t>
            </a:r>
            <a:endParaRPr lang="en-US" b="1" dirty="0"/>
          </a:p>
        </p:txBody>
      </p:sp>
      <p:pic>
        <p:nvPicPr>
          <p:cNvPr id="10242" name="Picture 2" descr="C:\Users\KATHRY~1\AppData\Local\Temp\MP910220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How to form a successful study </a:t>
            </a:r>
            <a:r>
              <a:rPr lang="en-US" sz="4400" dirty="0" smtClean="0"/>
              <a:t>group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Predict test questions and </a:t>
            </a:r>
            <a:r>
              <a:rPr lang="en-US" b="1" dirty="0" smtClean="0"/>
              <a:t>quiz each other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Compare notes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and use </a:t>
            </a:r>
            <a:r>
              <a:rPr lang="en-US" b="1" dirty="0" smtClean="0"/>
              <a:t>flash cards </a:t>
            </a:r>
            <a:r>
              <a:rPr lang="en-US" dirty="0" smtClean="0"/>
              <a:t>to quiz yourself and each other.</a:t>
            </a:r>
          </a:p>
          <a:p>
            <a:r>
              <a:rPr lang="en-US" dirty="0" smtClean="0"/>
              <a:t>Schedule times to </a:t>
            </a:r>
            <a:r>
              <a:rPr lang="en-US" b="1" dirty="0" smtClean="0"/>
              <a:t>prepare for tests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up poems or songs to remember important concepts.</a:t>
            </a:r>
          </a:p>
          <a:p>
            <a:r>
              <a:rPr lang="en-US" dirty="0" smtClean="0"/>
              <a:t>At the end of the meeting summarize and evaluate. Take at least 10 minutes </a:t>
            </a:r>
            <a:r>
              <a:rPr lang="en-US" b="1" dirty="0" smtClean="0"/>
              <a:t>to review </a:t>
            </a:r>
            <a:r>
              <a:rPr lang="en-US" dirty="0" smtClean="0"/>
              <a:t>the session and wrap up.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not complete instructions on study groups, but it is a good start.</a:t>
            </a:r>
          </a:p>
          <a:p>
            <a:r>
              <a:rPr lang="en-US" dirty="0" smtClean="0"/>
              <a:t>Keep in mind that everyone brings value to a group.</a:t>
            </a:r>
          </a:p>
          <a:p>
            <a:pPr lvl="1"/>
            <a:r>
              <a:rPr lang="en-US" dirty="0" smtClean="0"/>
              <a:t>Avoid making judgments or assumptions of others in the group.</a:t>
            </a:r>
          </a:p>
          <a:p>
            <a:r>
              <a:rPr lang="en-US" dirty="0" smtClean="0"/>
              <a:t>Add your own ideas on how to make your group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1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Some Quotes from Students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“Studying in groups refreshes my memory on course material, makes me aware of information I missed or didn’t understand and gives me new ideas.”</a:t>
            </a:r>
          </a:p>
          <a:p>
            <a:r>
              <a:rPr lang="en-US" sz="1800" dirty="0" smtClean="0"/>
              <a:t>“I have found that student-to-student support is the most academically and socially rewarding experience of my college experience.”</a:t>
            </a:r>
            <a:endParaRPr lang="en-US" sz="1800" dirty="0"/>
          </a:p>
        </p:txBody>
      </p:sp>
      <p:pic>
        <p:nvPicPr>
          <p:cNvPr id="11266" name="Picture 2" descr="C:\Users\KATHRY~1\AppData\Local\Temp\MP900439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768653" cy="25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6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915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68" y="1219201"/>
            <a:ext cx="6777317" cy="2667000"/>
          </a:xfrm>
        </p:spPr>
        <p:txBody>
          <a:bodyPr/>
          <a:lstStyle/>
          <a:p>
            <a:r>
              <a:rPr lang="en-US" dirty="0" smtClean="0"/>
              <a:t>“My freshman year we were all anxious about doing well so we created a study group.  We shared food, tested each other, and studied.  It really helped to have a supportive group of people who all wanted to do well.”</a:t>
            </a:r>
          </a:p>
          <a:p>
            <a:endParaRPr lang="en-US" dirty="0"/>
          </a:p>
        </p:txBody>
      </p:sp>
      <p:pic>
        <p:nvPicPr>
          <p:cNvPr id="7170" name="Picture 2" descr="C:\Users\kathrynstrebel\AppData\Local\Microsoft\Windows\Temporary Internet Files\Content.IE5\Y6D74OOE\MP900439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233055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http://homeworktips.about.com/od/studymethods/a/studygroup.htm</a:t>
            </a:r>
            <a:endParaRPr lang="en-US" dirty="0" smtClean="0"/>
          </a:p>
          <a:p>
            <a:r>
              <a:rPr lang="en-US" sz="2000" dirty="0" smtClean="0"/>
              <a:t>University of Minnesota Duluth on-line Student Handbook</a:t>
            </a:r>
          </a:p>
          <a:p>
            <a:r>
              <a:rPr lang="en-US" sz="2000" dirty="0" smtClean="0"/>
              <a:t>Lion Den</a:t>
            </a:r>
          </a:p>
          <a:p>
            <a:pPr lvl="1"/>
            <a:r>
              <a:rPr lang="en-US" sz="1800" dirty="0" smtClean="0">
                <a:hlinkClick r:id="rId3"/>
              </a:rPr>
              <a:t>http://www.lionden.com/study_groups.htm</a:t>
            </a:r>
            <a:endParaRPr lang="en-US" sz="1800" dirty="0"/>
          </a:p>
          <a:p>
            <a:r>
              <a:rPr lang="en-US" sz="2000" dirty="0" smtClean="0"/>
              <a:t>Montclair State University Network for Educational Renewal</a:t>
            </a:r>
          </a:p>
          <a:p>
            <a:pPr lvl="1"/>
            <a:r>
              <a:rPr lang="en-US" sz="1800" dirty="0" smtClean="0"/>
              <a:t>http://msuner.org/pate/teacher-study-groups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9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Resource Center</a:t>
            </a:r>
          </a:p>
          <a:p>
            <a:r>
              <a:rPr lang="en-US" dirty="0" smtClean="0"/>
              <a:t>Debt Free Scholar</a:t>
            </a:r>
          </a:p>
          <a:p>
            <a:pPr lvl="1"/>
            <a:r>
              <a:rPr lang="en-US" dirty="0" smtClean="0">
                <a:hlinkClick r:id="rId2"/>
              </a:rPr>
              <a:t>http://www.debtfreescholar.com/2010/02/6-benefits-of-study-groups/</a:t>
            </a:r>
            <a:endParaRPr lang="en-US" dirty="0" smtClean="0"/>
          </a:p>
          <a:p>
            <a:r>
              <a:rPr lang="en-US" dirty="0" smtClean="0"/>
              <a:t>Division of Undergraduate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6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Support Services </a:t>
            </a:r>
            <a:br>
              <a:rPr lang="en-US" dirty="0" smtClean="0"/>
            </a:br>
            <a:r>
              <a:rPr lang="en-US" dirty="0" smtClean="0"/>
              <a:t>as a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SSS has several group study rooms available for your use.</a:t>
            </a:r>
          </a:p>
          <a:p>
            <a:r>
              <a:rPr lang="en-US" dirty="0" smtClean="0"/>
              <a:t>Your SSS Leadership Advisory Board Member is here to help you.  SSS and your LAB mentor can help connect you with other students in your class or major.</a:t>
            </a:r>
          </a:p>
          <a:p>
            <a:r>
              <a:rPr lang="en-US" dirty="0" smtClean="0"/>
              <a:t>You may sign up for group tutoring through Kathryn or Luke.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4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SSS Leadership Advisory Board is here to help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38400"/>
            <a:ext cx="6777317" cy="38862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College of Applied Science and Technology – Arturo Ordonez</a:t>
            </a:r>
          </a:p>
          <a:p>
            <a:r>
              <a:rPr lang="en-US" sz="2000" dirty="0" smtClean="0"/>
              <a:t>College or Arts and Humanities – Dane Clark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College of Education – Nicole Wood</a:t>
            </a:r>
          </a:p>
          <a:p>
            <a:r>
              <a:rPr lang="en-US" sz="2000" dirty="0" smtClean="0"/>
              <a:t>College of Health Professions – Tisha Ciccone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College of Science – Sterling Haws</a:t>
            </a:r>
          </a:p>
          <a:p>
            <a:r>
              <a:rPr lang="en-US" sz="1800" dirty="0" smtClean="0"/>
              <a:t>College of Social and Behavioral Sciences – Crystal Terry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Goddard School of Business and Economics – Liz Memmott</a:t>
            </a:r>
          </a:p>
          <a:p>
            <a:r>
              <a:rPr lang="en-US" dirty="0" smtClean="0"/>
              <a:t>BIS and General Studies – Chris Ferguson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2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Why should I be in a study group?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People can accomplish more by sharing their skills and resources than by working alone.</a:t>
            </a:r>
          </a:p>
          <a:p>
            <a:r>
              <a:rPr lang="en-US" dirty="0" smtClean="0"/>
              <a:t>Research supports the idea that learning in study groups works!</a:t>
            </a:r>
          </a:p>
          <a:p>
            <a:r>
              <a:rPr lang="en-US" dirty="0" smtClean="0"/>
              <a:t>Study groups encourage consideration of multiple perspectives.</a:t>
            </a:r>
          </a:p>
          <a:p>
            <a:r>
              <a:rPr lang="en-US" dirty="0" smtClean="0"/>
              <a:t>Students are engaged in critical and creative thinking while working in study groups.</a:t>
            </a:r>
          </a:p>
          <a:p>
            <a:endParaRPr lang="en-US" dirty="0"/>
          </a:p>
        </p:txBody>
      </p:sp>
      <p:pic>
        <p:nvPicPr>
          <p:cNvPr id="2051" name="Picture 3" descr="C:\Users\KATHRY~1\AppData\Local\Temp\MP900439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52" y="5105400"/>
            <a:ext cx="1923645" cy="13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8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Why should I be in a study group?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95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Study groups provide experience in building partnerships.  These skills carry over to most careers.</a:t>
            </a:r>
          </a:p>
          <a:p>
            <a:r>
              <a:rPr lang="en-US" sz="1800" dirty="0" smtClean="0"/>
              <a:t>Study groups give you practice working with others who are different than you.</a:t>
            </a:r>
          </a:p>
          <a:p>
            <a:r>
              <a:rPr lang="en-US" sz="1800" dirty="0" smtClean="0"/>
              <a:t>Speaking in small groups will prepare you for speaking to larger groups in the future.</a:t>
            </a:r>
            <a:endParaRPr lang="en-US" sz="1800" dirty="0"/>
          </a:p>
        </p:txBody>
      </p:sp>
      <p:pic>
        <p:nvPicPr>
          <p:cNvPr id="3074" name="Picture 2" descr="C:\Users\kathrynstrebel\AppData\Local\Microsoft\Windows\Temporary Internet Files\Content.IE5\A1SPL2FU\MP9004395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8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I be in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study </a:t>
            </a:r>
            <a:r>
              <a:rPr lang="en-US" dirty="0"/>
              <a:t>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groups help you notice something you may have missed.</a:t>
            </a:r>
          </a:p>
          <a:p>
            <a:r>
              <a:rPr lang="en-US" dirty="0" smtClean="0"/>
              <a:t>Because study groups meet in advance of a due date, you are not as apt to procrastinate.</a:t>
            </a:r>
          </a:p>
          <a:p>
            <a:r>
              <a:rPr lang="en-US" dirty="0" smtClean="0"/>
              <a:t>Most people learn faster in study groups. Something confusing to you may be clear to another person that may be able to explain it.</a:t>
            </a:r>
            <a:endParaRPr lang="en-US" dirty="0"/>
          </a:p>
        </p:txBody>
      </p:sp>
      <p:pic>
        <p:nvPicPr>
          <p:cNvPr id="8194" name="Picture 2" descr="C:\Users\KATHRY~1\AppData\Local\Temp\MP900442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7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Why should I </a:t>
            </a:r>
            <a:r>
              <a:rPr lang="en-US" dirty="0" smtClean="0"/>
              <a:t>be in</a:t>
            </a:r>
            <a:br>
              <a:rPr lang="en-US" dirty="0" smtClean="0"/>
            </a:br>
            <a:r>
              <a:rPr lang="en-US" dirty="0" smtClean="0"/>
              <a:t> a study </a:t>
            </a:r>
            <a:r>
              <a:rPr lang="en-US" dirty="0"/>
              <a:t>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You may learn </a:t>
            </a:r>
            <a:r>
              <a:rPr lang="en-US" sz="2000" b="1" i="1" dirty="0" smtClean="0"/>
              <a:t>new study skills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 groups you have someone to </a:t>
            </a:r>
            <a:r>
              <a:rPr lang="en-US" sz="2000" b="1" i="1" dirty="0" smtClean="0"/>
              <a:t>discuss</a:t>
            </a:r>
            <a:r>
              <a:rPr lang="en-US" sz="2000" dirty="0" smtClean="0"/>
              <a:t> the topic with when you start struggling.</a:t>
            </a:r>
          </a:p>
          <a:p>
            <a:r>
              <a:rPr lang="en-US" sz="2000" dirty="0" smtClean="0"/>
              <a:t>Being in a study group can potentially make study time more </a:t>
            </a:r>
            <a:r>
              <a:rPr lang="en-US" sz="2000" b="1" i="1" dirty="0" smtClean="0"/>
              <a:t>enjoyable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Study groups provide a way for you to fill in gaps in your </a:t>
            </a:r>
            <a:r>
              <a:rPr lang="en-US" sz="2000" b="1" i="1" dirty="0" smtClean="0"/>
              <a:t>notes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you have to miss class someone in the group can tell you what you missed.</a:t>
            </a:r>
            <a:endParaRPr lang="en-US" sz="2000" dirty="0"/>
          </a:p>
        </p:txBody>
      </p:sp>
      <p:pic>
        <p:nvPicPr>
          <p:cNvPr id="9218" name="Picture 2" descr="C:\Users\KATHRY~1\AppData\Local\Temp\MP900439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8829"/>
            <a:ext cx="2209800" cy="14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should I be in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study </a:t>
            </a:r>
            <a:r>
              <a:rPr lang="en-US" dirty="0"/>
              <a:t>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sz="3500" i="1" dirty="0" smtClean="0"/>
              <a:t>Summary of why you may want to participate in a study group.</a:t>
            </a:r>
          </a:p>
          <a:p>
            <a:pPr marL="68580" indent="0">
              <a:buNone/>
            </a:pPr>
            <a:endParaRPr lang="en-US" sz="3500" i="1" dirty="0" smtClean="0"/>
          </a:p>
          <a:p>
            <a:r>
              <a:rPr lang="en-US" sz="2900" dirty="0" smtClean="0"/>
              <a:t>Meet others.  </a:t>
            </a:r>
          </a:p>
          <a:p>
            <a:r>
              <a:rPr lang="en-US" sz="2900" dirty="0" smtClean="0"/>
              <a:t>Make friends.</a:t>
            </a:r>
          </a:p>
          <a:p>
            <a:r>
              <a:rPr lang="en-US" sz="2900" dirty="0" smtClean="0"/>
              <a:t>Improve your leadership skills.</a:t>
            </a:r>
          </a:p>
          <a:p>
            <a:r>
              <a:rPr lang="en-US" sz="2900" dirty="0" smtClean="0"/>
              <a:t>Get experience working as a team.</a:t>
            </a:r>
          </a:p>
          <a:p>
            <a:r>
              <a:rPr lang="en-US" sz="2900" dirty="0" smtClean="0"/>
              <a:t>Save time.</a:t>
            </a:r>
          </a:p>
          <a:p>
            <a:r>
              <a:rPr lang="en-US" sz="2900" dirty="0" smtClean="0"/>
              <a:t>Learn more.</a:t>
            </a:r>
          </a:p>
          <a:p>
            <a:r>
              <a:rPr lang="en-US" sz="2900" dirty="0" smtClean="0"/>
              <a:t>See new perspectives and expand your thinking on a topic.</a:t>
            </a:r>
          </a:p>
          <a:p>
            <a:r>
              <a:rPr lang="en-US" sz="2900" dirty="0" smtClean="0"/>
              <a:t>Have a back-up person in case you get sick or hurt.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1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Here are some tips on how to form a successful study group.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groups are not equal.</a:t>
            </a:r>
          </a:p>
          <a:p>
            <a:r>
              <a:rPr lang="en-US" dirty="0" smtClean="0"/>
              <a:t>Choose your companions carefully.</a:t>
            </a:r>
          </a:p>
          <a:p>
            <a:r>
              <a:rPr lang="en-US" dirty="0" smtClean="0"/>
              <a:t>Work with those that </a:t>
            </a:r>
            <a:r>
              <a:rPr lang="en-US" b="1" i="1" dirty="0" smtClean="0"/>
              <a:t>motivate </a:t>
            </a:r>
            <a:r>
              <a:rPr lang="en-US" dirty="0" smtClean="0"/>
              <a:t>and </a:t>
            </a:r>
            <a:r>
              <a:rPr lang="en-US" b="1" i="1" dirty="0" smtClean="0"/>
              <a:t>inspire </a:t>
            </a:r>
            <a:r>
              <a:rPr lang="en-US" dirty="0" smtClean="0"/>
              <a:t>rather than someone looking for an easy ride or a way out of doing an assignment.</a:t>
            </a:r>
          </a:p>
          <a:p>
            <a:r>
              <a:rPr lang="en-US" dirty="0" smtClean="0"/>
              <a:t>Look for people who stay alert in class, take notes, ask questions and answer professor’s questions.</a:t>
            </a:r>
          </a:p>
          <a:p>
            <a:r>
              <a:rPr lang="en-US" dirty="0" smtClean="0"/>
              <a:t>Start your group early in the semester if possible.</a:t>
            </a:r>
          </a:p>
        </p:txBody>
      </p:sp>
      <p:pic>
        <p:nvPicPr>
          <p:cNvPr id="4098" name="Picture 2" descr="C:\Users\kathrynstrebel\AppData\Local\Microsoft\Windows\Temporary Internet Files\Content.IE5\CK18BNQ5\MP9004393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08672"/>
            <a:ext cx="1754557" cy="117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3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How to form a successful study </a:t>
            </a:r>
            <a:r>
              <a:rPr lang="en-US" sz="4400" dirty="0" smtClean="0"/>
              <a:t>group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Limit the size of your group to three to six.  Too many may add confusion and cause scheduling times to meet difficult.</a:t>
            </a:r>
          </a:p>
          <a:p>
            <a:r>
              <a:rPr lang="en-US" dirty="0" smtClean="0"/>
              <a:t>Do the reading and homework before meeting. If you are not </a:t>
            </a:r>
            <a:r>
              <a:rPr lang="en-US" b="1" i="1" dirty="0" smtClean="0"/>
              <a:t>prepared </a:t>
            </a:r>
            <a:r>
              <a:rPr lang="en-US" dirty="0" smtClean="0"/>
              <a:t>your group will not work.</a:t>
            </a:r>
          </a:p>
          <a:p>
            <a:pPr lvl="1"/>
            <a:r>
              <a:rPr lang="en-US" dirty="0"/>
              <a:t>You won’t have time to do all of your studying in the group meeting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out the group at first to see if it will work.</a:t>
            </a:r>
          </a:p>
          <a:p>
            <a:r>
              <a:rPr lang="en-US" dirty="0" smtClean="0"/>
              <a:t>Establish a regular meeting place and time if you decide it will work.</a:t>
            </a:r>
          </a:p>
          <a:p>
            <a:r>
              <a:rPr lang="en-US" dirty="0" smtClean="0"/>
              <a:t>Decide in advance how long your session will be and </a:t>
            </a:r>
            <a:r>
              <a:rPr lang="en-US" b="1" dirty="0" smtClean="0"/>
              <a:t>stick to it.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61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4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752600"/>
            <a:ext cx="7024744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form a successful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048000"/>
            <a:ext cx="6777317" cy="3200400"/>
          </a:xfrm>
        </p:spPr>
        <p:txBody>
          <a:bodyPr/>
          <a:lstStyle/>
          <a:p>
            <a:r>
              <a:rPr lang="en-US" dirty="0" smtClean="0"/>
              <a:t>Share contact information.</a:t>
            </a:r>
          </a:p>
          <a:p>
            <a:r>
              <a:rPr lang="en-US" dirty="0" smtClean="0"/>
              <a:t>When speaking be brief and make sure what you say is clear and relevant.</a:t>
            </a:r>
          </a:p>
          <a:p>
            <a:r>
              <a:rPr lang="en-US" dirty="0" smtClean="0"/>
              <a:t>Don’t dominate the entire conversation.</a:t>
            </a:r>
          </a:p>
          <a:p>
            <a:r>
              <a:rPr lang="en-US" dirty="0" smtClean="0"/>
              <a:t>Give each person a turn talking and asking questions.</a:t>
            </a:r>
          </a:p>
          <a:p>
            <a:endParaRPr lang="en-US" dirty="0"/>
          </a:p>
        </p:txBody>
      </p:sp>
      <p:pic>
        <p:nvPicPr>
          <p:cNvPr id="5122" name="Picture 2" descr="C:\Users\kathrynstrebel\AppData\Local\Microsoft\Windows\Temporary Internet Files\Content.IE5\GG07L2ZY\MP9004395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3810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3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496</TotalTime>
  <Words>1059</Words>
  <Application>Microsoft Macintosh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Study Groups</vt:lpstr>
      <vt:lpstr>Why should I be in a study group?</vt:lpstr>
      <vt:lpstr>Why should I be in a study group?</vt:lpstr>
      <vt:lpstr>Why should I be in a  study group?</vt:lpstr>
      <vt:lpstr>Why should I be in  a study group?</vt:lpstr>
      <vt:lpstr>Why should I be in a  study group?</vt:lpstr>
      <vt:lpstr>Here are some tips on how to form a successful study group.</vt:lpstr>
      <vt:lpstr>How to form a successful study group</vt:lpstr>
      <vt:lpstr>How to form a successful  study group</vt:lpstr>
      <vt:lpstr>Tips</vt:lpstr>
      <vt:lpstr>How to form a successful study group</vt:lpstr>
      <vt:lpstr>Conclusion</vt:lpstr>
      <vt:lpstr>Some Quotes from Students</vt:lpstr>
      <vt:lpstr>PowerPoint Presentation</vt:lpstr>
      <vt:lpstr>References and Resources</vt:lpstr>
      <vt:lpstr>References and Resources</vt:lpstr>
      <vt:lpstr>Student Support Services  as a Resource</vt:lpstr>
      <vt:lpstr>The SSS Leadership Advisory Board is here to help you!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Groups</dc:title>
  <dc:creator>Windows User</dc:creator>
  <cp:lastModifiedBy>Ashlee</cp:lastModifiedBy>
  <cp:revision>30</cp:revision>
  <cp:lastPrinted>2012-09-06T22:04:03Z</cp:lastPrinted>
  <dcterms:created xsi:type="dcterms:W3CDTF">2012-09-06T14:19:44Z</dcterms:created>
  <dcterms:modified xsi:type="dcterms:W3CDTF">2012-09-17T18:45:31Z</dcterms:modified>
</cp:coreProperties>
</file>